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8" r:id="rId3"/>
    <p:sldId id="263" r:id="rId4"/>
    <p:sldId id="289" r:id="rId5"/>
    <p:sldId id="265" r:id="rId6"/>
    <p:sldId id="266" r:id="rId7"/>
    <p:sldId id="276" r:id="rId8"/>
    <p:sldId id="275" r:id="rId9"/>
    <p:sldId id="278" r:id="rId10"/>
    <p:sldId id="285" r:id="rId11"/>
    <p:sldId id="281" r:id="rId12"/>
    <p:sldId id="282" r:id="rId13"/>
    <p:sldId id="283" r:id="rId14"/>
    <p:sldId id="277" r:id="rId15"/>
    <p:sldId id="258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5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23" Type="http://schemas.microsoft.com/office/2007/relationships/hdphoto" Target="../media/hdphoto1.wdp"/><Relationship Id="rId28" Type="http://schemas.microsoft.com/office/2007/relationships/hdphoto" Target="../media/hdphoto3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7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86E5562-A996-4F2F-A20B-9682968E5337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1CF64D-2BE6-4225-A54F-8F9145C9EEB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 xmlns="">
                  <a14:imgLayer r:embed="rId2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16200000">
            <a:off x="1150219" y="-1299044"/>
            <a:ext cx="6843562" cy="94416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24" cstate="email">
            <a:extLst>
              <a:ext uri="{BEBA8EAE-BF5A-486C-A8C5-ECC9F3942E4B}">
                <a14:imgProps xmlns:a14="http://schemas.microsoft.com/office/drawing/2010/main" xmlns="">
                  <a14:imgLayer r:embed="rId25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20662952">
            <a:off x="8168" y="-62271"/>
            <a:ext cx="3439955" cy="10845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68691" y="4943728"/>
            <a:ext cx="2175309" cy="19142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 xmlns="">
                  <a14:imgLayer r:embed="rId2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870464">
            <a:off x="950403" y="5679649"/>
            <a:ext cx="508107" cy="5843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 xmlns="">
                  <a14:imgLayer r:embed="rId2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870464">
            <a:off x="244067" y="5060944"/>
            <a:ext cx="508107" cy="5843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 xmlns="">
                  <a14:imgLayer r:embed="rId2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870464">
            <a:off x="1766731" y="6218108"/>
            <a:ext cx="508107" cy="5843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 xmlns="">
                  <a14:imgLayer r:embed="rId2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870464">
            <a:off x="7802290" y="27822"/>
            <a:ext cx="508107" cy="58431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 xmlns="">
                  <a14:imgLayer r:embed="rId2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870464">
            <a:off x="8529161" y="533114"/>
            <a:ext cx="508107" cy="5843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61;&#1086;&#1083;&#1086;&#1082;&#1086;&#1089;&#1090;\&#1053;&#1086;&#1074;&#1072;&#1103;%20&#1087;&#1072;&#1087;&#1082;&#1072;\&#1050;&#1091;&#1088;&#1086;&#1074;&#1072;%20&#1053;.&#1042;.%20&#1052;&#1091;&#1079;&#1099;&#1082;&#1072;%20&#1087;&#1072;&#1084;&#1103;&#1090;&#1080;\muzlome_Igor_Morozov_-_Batalonnaya_razvedka_60334784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hyperlink" Target="https://ru.wikipedia.org/wiki/%D0%9F%D0%BE%D1%8D%D1%8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61;&#1086;&#1083;&#1086;&#1082;&#1086;&#1089;&#1090;\&#1053;&#1086;&#1074;&#1072;&#1103;%20&#1087;&#1072;&#1087;&#1082;&#1072;\&#1050;&#1091;&#1088;&#1086;&#1074;&#1072;%20&#1053;.&#1042;.%20&#1052;&#1091;&#1079;&#1099;&#1082;&#1072;%20&#1087;&#1072;&#1084;&#1103;&#1090;&#1080;\&#1042;&#1080;&#1082;&#1090;&#1086;&#1088;%20&#1042;&#1077;&#1088;&#1089;&#1090;&#1072;&#1082;&#1086;&#1074;%20-%20&#1048;&#1079;%20&#1087;&#1083;&#1072;&#1084;&#1077;&#1085;&#1080;%20&#1040;&#1092;&#1075;&#1072;&#1085;&#1080;&#1089;&#1090;&#1072;&#1085;&#1072;.mp3" TargetMode="Externa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61;&#1086;&#1083;&#1086;&#1082;&#1086;&#1089;&#1090;\&#1053;&#1086;&#1074;&#1072;&#1103;%20&#1087;&#1072;&#1087;&#1082;&#1072;\&#1050;&#1091;&#1088;&#1086;&#1074;&#1072;%20&#1053;.&#1042;.%20&#1052;&#1091;&#1079;&#1099;&#1082;&#1072;%20&#1087;&#1072;&#1084;&#1103;&#1090;&#1080;\golubye_berety_-_pamyat_(zaycev.net).mp3" TargetMode="Externa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61;&#1086;&#1083;&#1086;&#1082;&#1086;&#1089;&#1090;\&#1053;&#1086;&#1074;&#1072;&#1103;%20&#1087;&#1072;&#1087;&#1082;&#1072;\&#1050;&#1091;&#1088;&#1086;&#1074;&#1072;%20&#1053;.&#1042;.%20&#1052;&#1091;&#1079;&#1099;&#1082;&#1072;%20&#1087;&#1072;&#1084;&#1103;&#1090;&#1080;\&#1054;&#1083;&#1077;&#1075;%20&#1043;&#1072;&#1079;&#1084;&#1072;&#1085;&#1086;&#1074;%20-%20&#1054;&#1092;&#1080;&#1094;&#1077;&#1088;&#1099;%20(minus).mp3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61;&#1086;&#1083;&#1086;&#1082;&#1086;&#1089;&#1090;\&#1053;&#1086;&#1074;&#1072;&#1103;%20&#1087;&#1072;&#1087;&#1082;&#1072;\&#1050;&#1091;&#1088;&#1086;&#1074;&#1072;%20&#1053;.&#1042;.%20&#1052;&#1091;&#1079;&#1099;&#1082;&#1072;%20&#1087;&#1072;&#1084;&#1103;&#1090;&#1080;\mikhail_muromov_-_afganistan_(zaycev.net)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&#1061;&#1086;&#1083;&#1086;&#1082;&#1086;&#1089;&#1090;\&#1053;&#1086;&#1074;&#1072;&#1103;%20&#1087;&#1072;&#1087;&#1082;&#1072;\&#1050;&#1091;&#1088;&#1086;&#1074;&#1072;%20&#1053;.&#1042;.%20&#1052;&#1091;&#1079;&#1099;&#1082;&#1072;%20&#1087;&#1072;&#1084;&#1103;&#1090;&#1080;\&#1040;&#1092;&#1075;&#1072;&#1085;&#1089;&#1082;&#1080;&#1077;%20&#1087;&#1077;&#1089;&#1085;&#1080;%20-%20&#1050;&#1091;&#1082;&#1091;&#1096;&#1082;&#1072;.mp3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420" y="1578077"/>
            <a:ext cx="7772400" cy="1681317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  <a:latin typeface="Georgia" pitchFamily="18" charset="0"/>
              </a:rPr>
              <a:t>Тема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Georgia" pitchFamily="18" charset="0"/>
              </a:rPr>
              <a:t>форума «Песни войны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Georgia" pitchFamily="18" charset="0"/>
              </a:rPr>
              <a:t>»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Georgia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Georgia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>Музыкально-литературная гостиная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Georgia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>«Музыка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>памяти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Georgia" pitchFamily="18" charset="0"/>
              </a:rPr>
              <a:t>…»</a:t>
            </a:r>
            <a:endParaRPr lang="ru-RU" sz="2400" b="0" dirty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8954" y="5079487"/>
            <a:ext cx="3923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</a:t>
            </a:r>
            <a:r>
              <a:rPr lang="ru-RU" sz="1600" dirty="0" smtClean="0"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русского языка и литературы</a:t>
            </a:r>
          </a:p>
          <a:p>
            <a:pPr algn="ctr"/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МБОУ школа №24 г.Дзержинска</a:t>
            </a:r>
          </a:p>
          <a:p>
            <a:pPr algn="ctr"/>
            <a:r>
              <a:rPr lang="ru-RU" sz="1600" dirty="0" err="1" smtClean="0">
                <a:latin typeface="Georgia" pitchFamily="18" charset="0"/>
                <a:cs typeface="Times New Roman" panose="02020603050405020304" pitchFamily="18" charset="0"/>
              </a:rPr>
              <a:t>Курова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Надежда Викторовна</a:t>
            </a:r>
            <a:endParaRPr lang="ru-RU" sz="1600" dirty="0">
              <a:latin typeface="Georgia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81455" y="3737315"/>
            <a:ext cx="7654661" cy="111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600" dirty="0" smtClean="0">
                <a:latin typeface="Georgia" pitchFamily="18" charset="0"/>
                <a:ea typeface="Calibri"/>
                <a:cs typeface="Times New Roman" pitchFamily="18" charset="0"/>
              </a:rPr>
              <a:t>Нижегородская  область, г</a:t>
            </a:r>
            <a:r>
              <a:rPr lang="ru-RU" sz="1600" dirty="0" smtClean="0">
                <a:latin typeface="Georgia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1600" dirty="0" smtClean="0">
                <a:latin typeface="Georgia" pitchFamily="18" charset="0"/>
                <a:ea typeface="Calibri"/>
                <a:cs typeface="Times New Roman" pitchFamily="18" charset="0"/>
              </a:rPr>
              <a:t>Дзержинск</a:t>
            </a:r>
            <a:endParaRPr lang="ru-RU" sz="1600" dirty="0" smtClean="0">
              <a:latin typeface="Georgia" pitchFamily="18" charset="0"/>
              <a:ea typeface="Calibri"/>
              <a:cs typeface="Times New Roman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«Средняя школа № 24»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(учебно-консультационный пункт при ФКУ «Исправительная колония №9»)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19433" y="487684"/>
            <a:ext cx="80378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ежрегиональный интернет - форум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«Чтобы помнили», посвященный Дню памяти о россиянах,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исполнявших  служебный долг за пределами Отечества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6300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2987" y="487066"/>
            <a:ext cx="692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Музыка  Афганской войны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8" name="Picture 2" descr="C:\Users\1\Desktop\Холокост\Новая папка\460px-Igor_Morozov_live_at_the_Mayakovsky_Museum_–_December_13,_2011.jpg"/>
          <p:cNvPicPr>
            <a:picLocks noChangeAspect="1" noChangeArrowheads="1"/>
          </p:cNvPicPr>
          <p:nvPr/>
        </p:nvPicPr>
        <p:blipFill>
          <a:blip r:embed="rId3" cstate="print"/>
          <a:srcRect l="11279" r="25770"/>
          <a:stretch>
            <a:fillRect/>
          </a:stretch>
        </p:blipFill>
        <p:spPr bwMode="auto">
          <a:xfrm>
            <a:off x="5263856" y="1278157"/>
            <a:ext cx="3190826" cy="284367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8301" y="1138535"/>
            <a:ext cx="471267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Игорь Морозов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Поэт, композитор, композитор, ветеран афганской войны, офицер отряда «Каскад-4» КГБ СССР 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песни  «Батальонная разведка».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96419" y="5234411"/>
            <a:ext cx="5669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настоящее время является строевой песней в ряде разведывательных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подразделений Морской пехоты.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23029" y="4261560"/>
            <a:ext cx="51417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«Батальонная разведка» — это не просто культовая песня афганцев. Для многих это — часть жизни.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 tooltip="Поэт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1\Desktop\Холокост\Новая папка\Курова Н.В. Музыка памяти\640px-KGB_special_operative_Igor_Morozov_on_the_armored_vehicle.jpg"/>
          <p:cNvPicPr>
            <a:picLocks noChangeAspect="1" noChangeArrowheads="1"/>
          </p:cNvPicPr>
          <p:nvPr/>
        </p:nvPicPr>
        <p:blipFill>
          <a:blip r:embed="rId5" cstate="print"/>
          <a:srcRect r="50010"/>
          <a:stretch>
            <a:fillRect/>
          </a:stretch>
        </p:blipFill>
        <p:spPr bwMode="auto">
          <a:xfrm>
            <a:off x="520505" y="3047077"/>
            <a:ext cx="2447778" cy="2670145"/>
          </a:xfrm>
          <a:prstGeom prst="rect">
            <a:avLst/>
          </a:prstGeom>
          <a:noFill/>
        </p:spPr>
      </p:pic>
      <p:pic>
        <p:nvPicPr>
          <p:cNvPr id="9" name="muzlome_Igor_Morozov_-_Batalonnaya_razvedka_6033478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149969" y="3193365"/>
            <a:ext cx="629529" cy="629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35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30618" y="487066"/>
            <a:ext cx="6886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Стихи об Афганской войне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0166" y="1274662"/>
            <a:ext cx="8229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Стихи об Афганской войне ,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написанные в годы присутствия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Советских войск в Афганистане,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 большинстве своём, не профессиональными поэтами, а солдатами и офицерами — непосредственными участниками боевых действий в Афг</a:t>
            </a:r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анской войне (1979-1989)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по возвращению — в мирное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время.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мнению известного автора стихов об Афганской войне В.Г.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Верстакова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отличительной чертой «афганской поэзии» являлось то, что 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писалась о бойцах, для бойцов и рядом с бойцами — для тех, кто воюет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не для тех, кто читает или, тем более, даёт разрешение на публикацию».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548640" y="4708847"/>
            <a:ext cx="821553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1987 году издательство «Молодая гвардия» выпустило первый сборник «афганских» стихов к песням «Когда поют солдаты», в 1988 году  вышел сборник «Время выбрало нас», а через два года была опубликована книга со стихами «Из пламени Афганистана» поэтов-«афганцев» и стихов непрофессиональных поэтов, посвящённых этой войне.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30618" y="487066"/>
            <a:ext cx="6886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Стихи об Афганской войне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7" name="Picture 2" descr="C:\Users\1\Desktop\Холокост\Новая папка\Курова Н.В. Музыка памяти\Bezymyannyj-33.jpg"/>
          <p:cNvPicPr>
            <a:picLocks noChangeAspect="1" noChangeArrowheads="1"/>
          </p:cNvPicPr>
          <p:nvPr/>
        </p:nvPicPr>
        <p:blipFill>
          <a:blip r:embed="rId2" cstate="print"/>
          <a:srcRect l="47536" t="17737" r="4548" b="13160"/>
          <a:stretch>
            <a:fillRect/>
          </a:stretch>
        </p:blipFill>
        <p:spPr bwMode="auto">
          <a:xfrm>
            <a:off x="5584874" y="1505243"/>
            <a:ext cx="2968283" cy="3516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57201" y="1323763"/>
            <a:ext cx="50010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Александр Иванович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Стовба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(1957—1980) — Герой Советского Союза, участник Афганской войны (1979—1989). Лейтенант, командир мотострелкового взвода 66-й отдельной мотострелковой бригады 40-й армии в составе ограниченного контингента советских войск в Демократической Республике Афганистан. После гибели также получил известность как поэт — автор стихов преимущественно военной тематики на русском языке. Как литератор посмертно был удостоен премии Ленинского комсомола.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30618" y="487066"/>
            <a:ext cx="6886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Стихи об Афганской войне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4732" y="1368401"/>
            <a:ext cx="7443851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Стовба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— </a:t>
            </a:r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стихов — воин-афганец,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посмертно был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принят в члены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Союза писателей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СССР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также посмертно стал лауреатом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Премии Ленинского Комсомола</a:t>
            </a:r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rgbClr val="22222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лавной темой поэзии он выбрал романтику воинского подвига. Во время службы в Афганистане, он написал такие строки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8891" y="3161103"/>
            <a:ext cx="68861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«Метеорит живет мгновенье,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Сгорая в дымной синеве.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отвесное паденье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Сквозь смерть направлено к земле.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я готов, летя сквозь годы,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Метеоритом в синей мгле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Сгореть, сжигая все невзгоды,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имя жизни на земле»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1\Desktop\Холокост\Новая папка\Курова Н.В. Музыка памяти\1487125671_c3m7mtpl3q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7567" y="3319975"/>
            <a:ext cx="2258304" cy="2790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30618" y="487066"/>
            <a:ext cx="6886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Стихи об Афганской войне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9" name="Picture 2" descr="C:\Users\1\Desktop\Холокост\Новая папка\Курова Н.В. Музыка памяти\p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107" y="1271661"/>
            <a:ext cx="2381250" cy="36957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00400" y="2659248"/>
            <a:ext cx="5296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Начал деятельность в военном отделе газеты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«Правда»,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проработал двенадцать лет. Неоднократно выезжал в командировку в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Афганистан,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позже в Чечню. Написал много репортажей и очерков. Был награжден медалью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«За боевые заслуги»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65232" y="1250246"/>
            <a:ext cx="55708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Виктор Глебович Верстаков – лауреат  литературных премий имени Б.Полевого, А.Твардовского, К.Симонова, А. Платонова, М.Лермонтова, И.Бунина, "Традиция" 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7115" y="5079893"/>
            <a:ext cx="7652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 многих популярных  стихотворений и песен  на тему Афганской войны (1979-1989) в их числе: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Горит звезда над городом Кабулом, Из пламени Афганистана, Последний батальон уходит из Кабула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 другие.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Виктор Верстаков - Из пламени Афганист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97373" y="4582551"/>
            <a:ext cx="616633" cy="616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7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97878" y="3271467"/>
            <a:ext cx="35239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дань уважения и почтения памяти всех воинов-интернационалистов, тех, кто погиб, тех, кто вернулся, но не дожил до сегодняшнего дня, пусть для них всех наша Минута молчания станет Минутой памяти.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3723" y="811799"/>
            <a:ext cx="768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Помните! Через века, через года, – помните!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тех, кто уже не придет никогда, – помните!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плачьте! В горле сдержите стоны, горькие стоны.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Памяти павших будьте достойны! Вечно достойны!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Холокост\Новая папка\Курова Н.В. Музыка памяти\image_image_3800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6918" y="2926080"/>
            <a:ext cx="4140996" cy="3112341"/>
          </a:xfrm>
          <a:prstGeom prst="rect">
            <a:avLst/>
          </a:prstGeom>
          <a:noFill/>
        </p:spPr>
      </p:pic>
      <p:pic>
        <p:nvPicPr>
          <p:cNvPr id="7" name="golubye_berety_-_pamyat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674011" y="5736101"/>
            <a:ext cx="490025" cy="490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22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0104" y="471638"/>
            <a:ext cx="4139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Источники изображений: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0481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48319" y="2796436"/>
            <a:ext cx="6102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https://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vsrmil.by/2012/09/27/afganistan-nevydumannye-istorii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7453" y="3344986"/>
            <a:ext cx="7765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www.liveinternet.ru/users/3874965/post203279186</a:t>
            </a:r>
            <a:r>
              <a:rPr lang="en-US" dirty="0" smtClean="0"/>
              <a:t>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02523" y="630147"/>
            <a:ext cx="37138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Источники , Интернет-ресурсы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5588" y="1454557"/>
            <a:ext cx="77372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«Воспитание школьника» № 5,9. М.,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2001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Касимова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 А. «Патриотическое воспитание школьников: Методическое пособие».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М.:Айрис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пресс, 2005. – 64с. – (Методика).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7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7665" y="826941"/>
            <a:ext cx="7772400" cy="98779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effectLst/>
                <a:latin typeface="Georgia" pitchFamily="18" charset="0"/>
              </a:rPr>
              <a:t>Музыка памяти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Georgia" pitchFamily="18" charset="0"/>
              </a:rPr>
              <a:t>…</a:t>
            </a:r>
            <a:endParaRPr lang="ru-RU" sz="4800" dirty="0"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pic>
        <p:nvPicPr>
          <p:cNvPr id="1026" name="Picture 2" descr="C:\Users\1\Desktop\Холокост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 l="25077" t="51212" r="22654" b="2173"/>
          <a:stretch>
            <a:fillRect/>
          </a:stretch>
        </p:blipFill>
        <p:spPr bwMode="auto">
          <a:xfrm>
            <a:off x="1054396" y="2212258"/>
            <a:ext cx="4635093" cy="310029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48980" y="5610429"/>
            <a:ext cx="3923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Georgia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МБОУ школа №24 г.Дзержинска</a:t>
            </a:r>
          </a:p>
          <a:p>
            <a:r>
              <a:rPr lang="ru-RU" sz="1600" dirty="0" err="1" smtClean="0">
                <a:latin typeface="Georgia" pitchFamily="18" charset="0"/>
                <a:cs typeface="Times New Roman" panose="02020603050405020304" pitchFamily="18" charset="0"/>
              </a:rPr>
              <a:t>Курова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Н.В.</a:t>
            </a:r>
            <a:endParaRPr lang="ru-RU" sz="1600" dirty="0">
              <a:latin typeface="Georgia" pitchFamily="18" charset="0"/>
            </a:endParaRPr>
          </a:p>
        </p:txBody>
      </p:sp>
      <p:pic>
        <p:nvPicPr>
          <p:cNvPr id="1025" name="Picture 1" descr="C:\Users\1\Desktop\Холокост\Новая папка\Курова Н.В. Музыка памяти\music_symbol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8881" y="3597813"/>
            <a:ext cx="1936652" cy="1936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6300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Холокост\Новая папка\img15.jpg"/>
          <p:cNvPicPr>
            <a:picLocks noChangeAspect="1" noChangeArrowheads="1"/>
          </p:cNvPicPr>
          <p:nvPr/>
        </p:nvPicPr>
        <p:blipFill>
          <a:blip r:embed="rId3" cstate="print"/>
          <a:srcRect r="2516" b="3563"/>
          <a:stretch>
            <a:fillRect/>
          </a:stretch>
        </p:blipFill>
        <p:spPr bwMode="auto">
          <a:xfrm>
            <a:off x="5092505" y="3179299"/>
            <a:ext cx="3450830" cy="25603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6313" y="487066"/>
            <a:ext cx="76354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15 февраля – День памяти </a:t>
            </a:r>
          </a:p>
          <a:p>
            <a:pPr algn="ctr"/>
            <a:r>
              <a:rPr lang="ru-RU" sz="3600" b="1" dirty="0" smtClean="0">
                <a:latin typeface="Georgia" pitchFamily="18" charset="0"/>
              </a:rPr>
              <a:t>воинов- интернационалистов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20639" y="1701242"/>
            <a:ext cx="3566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Солдат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войны не выбирает –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Он верен долгу и стране …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3809" y="1714309"/>
            <a:ext cx="448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Сегодня 15 февраля – особенный день. День окончания длившейся 30 лет войны в Афганистане.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Сегодня мы  вспоминаем военнослужащих, верных воинской присяге, исполнявших свой долг и погибших в вооруженных конфликтах на территории других стран.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4148" y="4360037"/>
            <a:ext cx="43820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предлагаю Вам познакомится с людьми с высоким чувством гражданского долга, с людьми, которые своим творчеством навсегда оставили след в наших сердцах о событиях той страшной войны 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лег Газманов - Офицеры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64658" y="5862712"/>
            <a:ext cx="433753" cy="433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47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92369" y="1209390"/>
            <a:ext cx="827180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войне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Афганистане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написано много стихов и рассказов, издано множество книг...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Читая стихи, рассказы, слушая песни афганцев, сталкиваешься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воспоминаниями тех, кто побывал на этой страшной войне.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4146" y="5039037"/>
            <a:ext cx="80256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«…Вспоминать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 дружбе в Афганистане тяжело и трудно, сжимается сердце, становится больно. Ведь с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Афгана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возвратились не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все…»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Фомин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Николай Петрович, подполковник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запаса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0635" y="487066"/>
            <a:ext cx="51667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Из воспоминаний…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4912" y="2599624"/>
            <a:ext cx="807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меня бывают минуты, когда воспоминания переполняют душу, хочется сесть и написать книгу обо всех своих друзьях, обо всём пережитом и увиденном. О том, как смело и решительно наши парни вели себя в боях, как не боялись сойтись в рукопашной схватке на ножах. Как, спасая друга, погибали сами. Самое трудное на войне – видеть лица убитых и искалеченных товарищей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Кубатин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Владимир Сергеевич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2987" y="487066"/>
            <a:ext cx="692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Музыка  Афганской войны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9907" y="1192826"/>
            <a:ext cx="279379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стихах молодых ветеранов-афганцев, пришедших на смену поэтам-фронтовикам, отражены любовь к Родине, тяготы военной службы, горечь утрат, храбрость, самопожертвование и героизм наших соотечественников — воинов-интернационалистов.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24554" y="4162086"/>
            <a:ext cx="59224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концу 1980-х годов в период гласности, почти ежедневно стихи в «афганских» песнях звучали на всю страну в «Полевой почте», «Юности» и в целом ряде радиопередач. Каждый год на Центральном телевидении транслировался Конкурсы солдатской песни «Когда поют солдаты», в котором «афганцы» становились бессменными победителями.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C:\Users\1\Desktop\Холокост\Новая папка\Курова Н.В. Музыка памяти\afganistan_banner_1kopiya(2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0326" y="1420837"/>
            <a:ext cx="4923690" cy="2461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2987" y="487066"/>
            <a:ext cx="692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Музыка  Афганской войны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8" name="Picture 2" descr="C:\Users\1\Desktop\Холокост\Новая папка\Курова Н.В. Музыка памяти\82535661_Dement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4305" y="2004650"/>
            <a:ext cx="2077328" cy="311599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79827" y="1666920"/>
            <a:ext cx="6189785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«Наш сын погиб в Афганистане. Его похоронили недалеко от дома на старом кладбище. Мы с отцом уже немолодые люди, и очень тяжко хоронить детей. Много писать не стану — слёзы горькие заливают глаза. Нет жизни мне без Володи. Я всё жду и жду, что он придёт и скажет: «Мама, я вернул­ся...» Пусть никому не придётся испытать такую муку. Простите, может, что не так написала, но я б куда угодно поползла, отдала бы себя на растерзание, абы он был живой. Я Вас попрошу, если сможе­те и Вас не затруднит моя просьба, напишите стихи за моего сына Володю и пришлите мне...»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0843" y="5011505"/>
            <a:ext cx="53105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Дементьев послал стихи, как посылают цветы на могилу, и просил Марию Николаевну и Николая Филиппови­ча Селивановых поклониться их сыну Володе.....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1386" y="1162315"/>
            <a:ext cx="75128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Однажды, известному поэту Андрею Дементьеву пришло письмо: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2987" y="487066"/>
            <a:ext cx="692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Музыка  Афганской войны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3135" y="2688159"/>
            <a:ext cx="44383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«Где завершится наш последний бой,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Последний враг ничком на землю ляжет.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чья-то мать слова простые скажет,</a:t>
            </a:r>
            <a:b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те слова услышим мы с тобой».</a:t>
            </a:r>
            <a:endParaRPr lang="ru-RU" sz="2400" i="1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81315" y="1187843"/>
            <a:ext cx="73387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 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стихи Андрея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Дементьева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была написана одна из наиболее популярных песен об Афганской войне — «Афганистан», мелодию к которой написал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Михаил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Муромов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1\Desktop\Холокост\Новая папка\Курова Н.В. Музыка памяти\65784_picture_fcaf5912375bb619857f2040d39a8c5f027909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313" y="2602523"/>
            <a:ext cx="3924795" cy="2749061"/>
          </a:xfrm>
          <a:prstGeom prst="rect">
            <a:avLst/>
          </a:prstGeom>
          <a:noFill/>
        </p:spPr>
      </p:pic>
      <p:pic>
        <p:nvPicPr>
          <p:cNvPr id="8" name="mikhail_muromov_-_afganistan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69945" y="5711483"/>
            <a:ext cx="601393" cy="601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3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2987" y="487066"/>
            <a:ext cx="692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Музыка  Афганской войны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5" name="Picture 3" descr="C:\Users\1\Desktop\Холокост\Новая папка\Курова Н.В. Музыка памяти\00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38" y="1507973"/>
            <a:ext cx="2462848" cy="36724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080825" y="1431780"/>
            <a:ext cx="51487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КИРСАНОВ ЮРИЙ ИВАНОВИЧ (р. 1951 г.) – автор и исполнитель. Прошел специальную подготовку и в составе отряда специального назначения «Каскад» принимал участие в боевых действиях в Республике Афганистан в 1980 – 1981 годах.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на «гражданке» Юрий Кирсанов начинает писать песни, в период 1980-1981 года рождаются песни, которые потом назовут «афганские», а самого Кирсанова признают родоначальником направления в армейской песне.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12987" y="487066"/>
            <a:ext cx="6922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Georgia" pitchFamily="18" charset="0"/>
              </a:rPr>
              <a:t>Музыка  Афганской войны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3724" y="1137704"/>
            <a:ext cx="749807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Героизм и мужество, любовь и тоска наших солдат – все это воплощалось в стихах, а затем перекладывалось на музыку.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песни рождались на опасных горных дорогах, где постоянно напоминали о себе взрывы и мины, песни скрашивали настроение, возвращали солдату желание и жажду жить.”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2283" y="2884104"/>
            <a:ext cx="479004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Сейчас мы послушаем лирическую песню “Кукушка”Ю.Кирсанова . У песни своя история, она родилась в Афганистане. Многие исполнители посвящают ее Сереже Федотову. Он подорвался на мине. К нему пробивались на помощь боевые друзья, но не пробились. Его пытались захватить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душманы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но не смогли. Сергей отбивался до последнего патрона. Истекая кровью, он до рассвета пел “Кукушку..</a:t>
            </a:r>
            <a:endParaRPr lang="ru-RU" sz="2000" dirty="0"/>
          </a:p>
        </p:txBody>
      </p:sp>
      <p:pic>
        <p:nvPicPr>
          <p:cNvPr id="10" name="Picture 2" descr="C:\Users\1\Desktop\Холокост\Новая папка\Курова Н.В. Музыка памяти\image_image_38513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196" y="2883876"/>
            <a:ext cx="3179301" cy="2384475"/>
          </a:xfrm>
          <a:prstGeom prst="rect">
            <a:avLst/>
          </a:prstGeom>
          <a:noFill/>
        </p:spPr>
      </p:pic>
      <p:pic>
        <p:nvPicPr>
          <p:cNvPr id="8" name="Афганские песни - Куку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4690" y="5641145"/>
            <a:ext cx="643596" cy="643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16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248</TotalTime>
  <Words>1011</Words>
  <Application>Microsoft Office PowerPoint</Application>
  <PresentationFormat>Экран (4:3)</PresentationFormat>
  <Paragraphs>80</Paragraphs>
  <Slides>16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Тема форума «Песни войны»  Музыкально-литературная гостиная «Музыка памяти…»</vt:lpstr>
      <vt:lpstr>Музыка памяти…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1</cp:lastModifiedBy>
  <cp:revision>31</cp:revision>
  <dcterms:created xsi:type="dcterms:W3CDTF">2014-07-11T18:25:23Z</dcterms:created>
  <dcterms:modified xsi:type="dcterms:W3CDTF">2019-02-25T11:28:38Z</dcterms:modified>
</cp:coreProperties>
</file>