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4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55349F-A609-442A-A729-0C3F6DDFC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2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AA0B3-7006-47D3-94B9-B35C75F56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7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990600" y="6245225"/>
            <a:ext cx="19018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8688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932A9C4-96B8-4176-8502-167DCA5B2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cs typeface="Arial" charset="0"/>
              </a:rPr>
              <a:t>Пережившие войну</a:t>
            </a:r>
          </a:p>
        </p:txBody>
      </p:sp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800600" y="3581400"/>
            <a:ext cx="4114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00"/>
                </a:solidFill>
                <a:latin typeface="Times New Roman" pitchFamily="18" charset="0"/>
              </a:rPr>
              <a:t>Выполнила ученица 8 класса</a:t>
            </a:r>
          </a:p>
          <a:p>
            <a:r>
              <a:rPr lang="ru-RU" sz="2000" b="1" i="1">
                <a:solidFill>
                  <a:srgbClr val="000000"/>
                </a:solidFill>
                <a:latin typeface="Times New Roman" pitchFamily="18" charset="0"/>
              </a:rPr>
              <a:t>МБОУ Базинской ООШ им.Н.В.Сутягина</a:t>
            </a:r>
          </a:p>
          <a:p>
            <a:r>
              <a:rPr lang="ru-RU" sz="2000" b="1" i="1">
                <a:solidFill>
                  <a:srgbClr val="000000"/>
                </a:solidFill>
                <a:latin typeface="Times New Roman" pitchFamily="18" charset="0"/>
              </a:rPr>
              <a:t>Руководитель: Милютина Н.А.</a:t>
            </a:r>
          </a:p>
        </p:txBody>
      </p:sp>
      <p:pic>
        <p:nvPicPr>
          <p:cNvPr id="4099" name="Picture 6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1752600" y="1600200"/>
            <a:ext cx="601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Times New Roman" pitchFamily="18" charset="0"/>
              </a:rPr>
              <a:t>Пережившие войну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581400" y="3200400"/>
            <a:ext cx="4876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00"/>
                </a:solidFill>
              </a:rPr>
              <a:t>Автор: Милютина Н.А., учитель русского языка и литературы МБОУ Базинской ООШ им.Н.В.Сутягина, р.п.Бутурлино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38200" y="228600"/>
            <a:ext cx="8007350" cy="5867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u="sng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   </a:t>
            </a:r>
            <a:r>
              <a:rPr lang="ru-RU" sz="2400" b="1" i="1" u="sng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Цель  работы</a:t>
            </a:r>
            <a:r>
              <a:rPr lang="ru-RU" sz="2400" b="1" i="1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 – сбор и систематизация информации   о блокадном Ленинграде,  жизни детей в блокадном  Ленинграде.  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      </a:t>
            </a:r>
            <a:r>
              <a:rPr lang="ru-RU" sz="2400" b="1" i="1" u="sng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Задачи: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1. Изучить материал о военных действиях,  а также о  положении населения города в первые месяцы Великой Отечественной войны. 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2. Систематизировать информацию о работе детских домов, школ  во время блокады Ленинграда. 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0000"/>
                </a:solidFill>
                <a:effectLst/>
                <a:latin typeface="Times New Roman" pitchFamily="18" charset="0"/>
                <a:cs typeface="Arial" charset="0"/>
              </a:rPr>
              <a:t>3. Особое внимание уделить изучению мемуаров, дневников, воспоминаний детей, переживших блокаду. </a:t>
            </a:r>
          </a:p>
          <a:p>
            <a:pPr>
              <a:lnSpc>
                <a:spcPct val="90000"/>
              </a:lnSpc>
            </a:pPr>
            <a:endParaRPr lang="ru-RU" sz="2400" b="1" i="1" smtClean="0">
              <a:solidFill>
                <a:srgbClr val="000000"/>
              </a:solidFill>
              <a:effectLst/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381000"/>
            <a:ext cx="6705600" cy="4343400"/>
          </a:xfrm>
        </p:spPr>
      </p:pic>
      <p:pic>
        <p:nvPicPr>
          <p:cNvPr id="6146" name="Picture 7" descr="000d3d-0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2209800" y="4560888"/>
            <a:ext cx="5184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Начало блокады</a:t>
            </a:r>
          </a:p>
        </p:txBody>
      </p:sp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665163"/>
            <a:ext cx="556260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4864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ru-RU" smtClean="0">
              <a:effectLst/>
              <a:latin typeface="Arial Black" pitchFamily="34" charset="0"/>
              <a:cs typeface="Arial" charset="0"/>
            </a:endParaRPr>
          </a:p>
        </p:txBody>
      </p:sp>
      <p:pic>
        <p:nvPicPr>
          <p:cNvPr id="7170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057400" y="838200"/>
            <a:ext cx="5513388" cy="3681413"/>
          </a:xfrm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057400" y="4572000"/>
            <a:ext cx="5410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Эвакуация жителей Ленинграда</a:t>
            </a:r>
          </a:p>
        </p:txBody>
      </p:sp>
      <p:pic>
        <p:nvPicPr>
          <p:cNvPr id="6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4864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ru-RU" smtClean="0">
              <a:effectLst/>
              <a:latin typeface="Arial Black" pitchFamily="34" charset="0"/>
              <a:cs typeface="Arial" charset="0"/>
            </a:endParaRPr>
          </a:p>
        </p:txBody>
      </p:sp>
      <p:pic>
        <p:nvPicPr>
          <p:cNvPr id="8194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828800" y="838200"/>
            <a:ext cx="6096000" cy="3676650"/>
          </a:xfrm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905000" y="4648200"/>
            <a:ext cx="600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Школы в блокадном Ленинграде</a:t>
            </a:r>
          </a:p>
        </p:txBody>
      </p:sp>
      <p:pic>
        <p:nvPicPr>
          <p:cNvPr id="6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4864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057400" y="609600"/>
            <a:ext cx="5588000" cy="4191000"/>
          </a:xfrm>
        </p:spPr>
      </p:pic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2590800" y="4876800"/>
            <a:ext cx="4649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Дневник Тани Савичевой</a:t>
            </a:r>
          </a:p>
        </p:txBody>
      </p:sp>
      <p:pic>
        <p:nvPicPr>
          <p:cNvPr id="5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4864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057400" y="533400"/>
            <a:ext cx="5588000" cy="4038600"/>
          </a:xfrm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3505200" y="4724400"/>
            <a:ext cx="281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Таня Савичева</a:t>
            </a:r>
          </a:p>
        </p:txBody>
      </p:sp>
      <p:pic>
        <p:nvPicPr>
          <p:cNvPr id="5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4864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676400" y="990600"/>
            <a:ext cx="6230938" cy="3505200"/>
          </a:xfrm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2286000" y="4648200"/>
            <a:ext cx="4494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Могила Тани Савичевой</a:t>
            </a:r>
          </a:p>
        </p:txBody>
      </p:sp>
      <p:pic>
        <p:nvPicPr>
          <p:cNvPr id="5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4864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5" descr="000d3d-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752600" y="685800"/>
            <a:ext cx="6057900" cy="4038600"/>
          </a:xfrm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1676400" y="4876800"/>
            <a:ext cx="6869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</a:rPr>
              <a:t>Монумент юным героям Ленинграда</a:t>
            </a:r>
          </a:p>
        </p:txBody>
      </p:sp>
      <p:pic>
        <p:nvPicPr>
          <p:cNvPr id="5" name="Picture 2" descr="http://www.playcast.ru/uploads/2006/04/24/2152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6713" y="5638800"/>
            <a:ext cx="1157287" cy="152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311</TotalTime>
  <Words>105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Wingdings</vt:lpstr>
      <vt:lpstr>Times New Roman</vt:lpstr>
      <vt:lpstr>Arial Black</vt:lpstr>
      <vt:lpstr>Трава</vt:lpstr>
      <vt:lpstr>Трава</vt:lpstr>
      <vt:lpstr>Пережившие войну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Екатерина</dc:creator>
  <cp:lastModifiedBy>User</cp:lastModifiedBy>
  <cp:revision>17</cp:revision>
  <cp:lastPrinted>1601-01-01T00:00:00Z</cp:lastPrinted>
  <dcterms:created xsi:type="dcterms:W3CDTF">2009-12-11T19:26:48Z</dcterms:created>
  <dcterms:modified xsi:type="dcterms:W3CDTF">2020-03-10T15:16:22Z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